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936104"/>
          </a:xfrm>
        </p:spPr>
        <p:txBody>
          <a:bodyPr/>
          <a:lstStyle/>
          <a:p>
            <a:r>
              <a:rPr lang="de-DE" u="sng" dirty="0" smtClean="0"/>
              <a:t>Ablauf des Coachings</a:t>
            </a:r>
            <a:endParaRPr lang="en-CA" u="sng" dirty="0"/>
          </a:p>
        </p:txBody>
      </p:sp>
      <p:sp>
        <p:nvSpPr>
          <p:cNvPr id="4" name="Ellipse 3"/>
          <p:cNvSpPr/>
          <p:nvPr/>
        </p:nvSpPr>
        <p:spPr>
          <a:xfrm>
            <a:off x="395536" y="1628800"/>
            <a:ext cx="2448272" cy="129614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Gemeinsames Erstgespräch</a:t>
            </a:r>
            <a:endParaRPr lang="en-CA" dirty="0"/>
          </a:p>
        </p:txBody>
      </p:sp>
      <p:sp>
        <p:nvSpPr>
          <p:cNvPr id="5" name="Pfeil nach rechts 4"/>
          <p:cNvSpPr/>
          <p:nvPr/>
        </p:nvSpPr>
        <p:spPr>
          <a:xfrm rot="5400000">
            <a:off x="1295636" y="317697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Ellipse 5"/>
          <p:cNvSpPr/>
          <p:nvPr/>
        </p:nvSpPr>
        <p:spPr>
          <a:xfrm>
            <a:off x="539552" y="3861048"/>
            <a:ext cx="216024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Ihr Anliegen – Mein </a:t>
            </a:r>
            <a:r>
              <a:rPr lang="de-DE" dirty="0"/>
              <a:t>A</a:t>
            </a:r>
            <a:r>
              <a:rPr lang="de-DE" dirty="0" smtClean="0"/>
              <a:t>uftrag</a:t>
            </a:r>
            <a:endParaRPr lang="en-CA" dirty="0"/>
          </a:p>
        </p:txBody>
      </p:sp>
      <p:sp>
        <p:nvSpPr>
          <p:cNvPr id="7" name="Pfeil nach rechts 6"/>
          <p:cNvSpPr/>
          <p:nvPr/>
        </p:nvSpPr>
        <p:spPr>
          <a:xfrm rot="2680144">
            <a:off x="1980895" y="5049481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Ellipse 7"/>
          <p:cNvSpPr/>
          <p:nvPr/>
        </p:nvSpPr>
        <p:spPr>
          <a:xfrm>
            <a:off x="2483768" y="5085184"/>
            <a:ext cx="3528392" cy="14401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Persönliche Stärken nutzen lernen, gemeinsam Lösungswege erarbeiten</a:t>
            </a:r>
            <a:endParaRPr lang="en-CA" dirty="0"/>
          </a:p>
        </p:txBody>
      </p:sp>
      <p:sp>
        <p:nvSpPr>
          <p:cNvPr id="9" name="Pfeil nach rechts 8"/>
          <p:cNvSpPr/>
          <p:nvPr/>
        </p:nvSpPr>
        <p:spPr>
          <a:xfrm rot="19825127">
            <a:off x="5873622" y="4942037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Ellipse 9"/>
          <p:cNvSpPr/>
          <p:nvPr/>
        </p:nvSpPr>
        <p:spPr>
          <a:xfrm>
            <a:off x="6156176" y="3861048"/>
            <a:ext cx="298782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Anwendung im Alltag, ich unterstütze Sie dabei</a:t>
            </a:r>
            <a:endParaRPr lang="en-CA" dirty="0"/>
          </a:p>
        </p:txBody>
      </p:sp>
      <p:sp>
        <p:nvSpPr>
          <p:cNvPr id="11" name="Pfeil nach oben 10"/>
          <p:cNvSpPr/>
          <p:nvPr/>
        </p:nvSpPr>
        <p:spPr>
          <a:xfrm>
            <a:off x="7308304" y="2924944"/>
            <a:ext cx="576064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6516216" y="1844824"/>
            <a:ext cx="2376264" cy="10081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Abschluss und  Feedback</a:t>
            </a:r>
            <a:endParaRPr lang="en-CA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323528" y="3284984"/>
            <a:ext cx="856895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563888" y="20608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Bei Ihnen vor Ort </a:t>
            </a:r>
            <a:endParaRPr lang="en-CA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419872" y="39330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Online</a:t>
            </a:r>
            <a:endParaRPr lang="en-CA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Ablauf des Coachings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Ablauf des Coachings</dc:title>
  <dc:creator>Marco</dc:creator>
  <cp:lastModifiedBy>Marco</cp:lastModifiedBy>
  <cp:revision>2</cp:revision>
  <dcterms:created xsi:type="dcterms:W3CDTF">2017-09-14T07:53:23Z</dcterms:created>
  <dcterms:modified xsi:type="dcterms:W3CDTF">2017-09-14T09:51:23Z</dcterms:modified>
</cp:coreProperties>
</file>